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DD9-320D-4DA4-B578-51F23DE5077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7DC2-9653-474C-BCF1-DA5F0DA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B8DD9-320D-4DA4-B578-51F23DE5077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87DC2-9653-474C-BCF1-DA5F0DA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fontAlgn="auto">
              <a:spcAft>
                <a:spcPts val="0"/>
              </a:spcAft>
              <a:defRPr/>
            </a:pPr>
            <a:r>
              <a:rPr lang="fa-IR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بحث روزهای دوشنبه بخش غدد براساس شرح حال بیمار برای دستیاران تخصصی داخلی</a:t>
            </a:r>
            <a:endParaRPr lang="en-US" dirty="0">
              <a:solidFill>
                <a:srgbClr val="0070C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4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0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74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9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7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76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7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9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3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9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2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82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40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4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8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3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58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45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3600" smtClean="0"/>
              <a:t>Screen for ED</a:t>
            </a:r>
            <a:endParaRPr lang="en-CA" altLang="en-US" sz="36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07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74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9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98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9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4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10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1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69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94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89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9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85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6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4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8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7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05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69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97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68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07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5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7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9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2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83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6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7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67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42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1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26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00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1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395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04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58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257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77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2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647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65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89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56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9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616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1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771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076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70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876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79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en-US" altLang="en-US" smtClean="0"/>
              <a:t> 1-2</a:t>
            </a:r>
            <a:endParaRPr lang="en-CA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155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</a:t>
            </a:r>
            <a:r>
              <a:rPr lang="en-US" altLang="en-US" smtClean="0"/>
              <a:t> 3</a:t>
            </a:r>
            <a:endParaRPr lang="en-CA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01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en-US" altLang="en-US" smtClean="0"/>
              <a:t> 4-5</a:t>
            </a:r>
            <a:endParaRPr lang="en-CA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2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51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z="2800" smtClean="0"/>
              <a:t>Key Messages </a:t>
            </a:r>
            <a:r>
              <a:rPr lang="en-US" altLang="en-US" sz="2800" smtClean="0"/>
              <a:t>Regarding Sexual Dysfunction in Men with Diabetes</a:t>
            </a:r>
            <a:endParaRPr lang="en-CA" alt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545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z="2800" smtClean="0"/>
              <a:t>Key Messages </a:t>
            </a:r>
            <a:r>
              <a:rPr lang="en-US" altLang="en-US" sz="2800" smtClean="0"/>
              <a:t>Regarding Sexual Dysfunction in Men with Diabetes</a:t>
            </a:r>
            <a:endParaRPr lang="en-CA" alt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329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z="2800" smtClean="0"/>
              <a:t>Key Messages </a:t>
            </a:r>
            <a:r>
              <a:rPr lang="en-US" altLang="en-US" sz="2800" smtClean="0"/>
              <a:t>Regarding Hypogonadism in Men with Diabetes</a:t>
            </a:r>
            <a:endParaRPr lang="en-CA" alt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5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3600" smtClean="0"/>
              <a:t>Erectile Dysfunction (ED) Checklist</a:t>
            </a:r>
            <a:endParaRPr lang="en-CA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771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Key Messages for People with Diabetes</a:t>
            </a:r>
            <a:endParaRPr lang="en-CA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807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7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9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Overhead</PresentationFormat>
  <Paragraphs>10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بحث روزهای دوشنبه بخش غدد براساس شرح حال بیمار برای دستیاران تخصصی داخلی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Screen for 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 1-2</vt:lpstr>
      <vt:lpstr>Recommendation 3</vt:lpstr>
      <vt:lpstr>Recommendations 4-5</vt:lpstr>
      <vt:lpstr>Key Messages Regarding Sexual Dysfunction in Men with Diabetes</vt:lpstr>
      <vt:lpstr>Key Messages Regarding Sexual Dysfunction in Men with Diabetes</vt:lpstr>
      <vt:lpstr>Key Messages Regarding Hypogonadism in Men with Diabetes</vt:lpstr>
      <vt:lpstr>Erectile Dysfunction (ED) Checklist</vt:lpstr>
      <vt:lpstr>Key Messages for People with Diabetes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بحث روزهای دوشنبه بخش غدد براساس شرح حال بیمار برای دستیاران تخصصی داخلی</dc:title>
  <dc:creator>Aliasgarzadeh Akbar</dc:creator>
  <cp:lastModifiedBy>Aliasgarzadeh Akbar</cp:lastModifiedBy>
  <cp:revision>1</cp:revision>
  <dcterms:created xsi:type="dcterms:W3CDTF">2020-11-16T05:09:35Z</dcterms:created>
  <dcterms:modified xsi:type="dcterms:W3CDTF">2020-11-16T05:09:35Z</dcterms:modified>
</cp:coreProperties>
</file>